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7" r:id="rId2"/>
    <p:sldId id="388" r:id="rId3"/>
    <p:sldId id="445" r:id="rId4"/>
    <p:sldId id="380" r:id="rId5"/>
    <p:sldId id="374" r:id="rId6"/>
    <p:sldId id="378" r:id="rId7"/>
    <p:sldId id="373" r:id="rId8"/>
    <p:sldId id="396" r:id="rId9"/>
    <p:sldId id="475" r:id="rId10"/>
    <p:sldId id="440" r:id="rId11"/>
    <p:sldId id="446" r:id="rId12"/>
    <p:sldId id="366" r:id="rId13"/>
    <p:sldId id="447" r:id="rId14"/>
    <p:sldId id="367" r:id="rId15"/>
    <p:sldId id="448" r:id="rId16"/>
    <p:sldId id="449" r:id="rId17"/>
    <p:sldId id="468" r:id="rId18"/>
    <p:sldId id="450" r:id="rId19"/>
    <p:sldId id="451" r:id="rId20"/>
    <p:sldId id="369" r:id="rId21"/>
    <p:sldId id="452" r:id="rId22"/>
    <p:sldId id="453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372" r:id="rId32"/>
    <p:sldId id="415" r:id="rId33"/>
    <p:sldId id="416" r:id="rId34"/>
    <p:sldId id="417" r:id="rId35"/>
    <p:sldId id="428" r:id="rId36"/>
    <p:sldId id="473" r:id="rId37"/>
    <p:sldId id="469" r:id="rId38"/>
    <p:sldId id="433" r:id="rId39"/>
    <p:sldId id="435" r:id="rId40"/>
    <p:sldId id="436" r:id="rId41"/>
    <p:sldId id="470" r:id="rId42"/>
    <p:sldId id="471" r:id="rId43"/>
    <p:sldId id="437" r:id="rId44"/>
    <p:sldId id="441" r:id="rId45"/>
    <p:sldId id="442" r:id="rId46"/>
    <p:sldId id="463" r:id="rId47"/>
    <p:sldId id="464" r:id="rId48"/>
    <p:sldId id="465" r:id="rId49"/>
    <p:sldId id="359" r:id="rId50"/>
    <p:sldId id="443" r:id="rId51"/>
    <p:sldId id="322" r:id="rId52"/>
    <p:sldId id="325" r:id="rId53"/>
    <p:sldId id="358" r:id="rId54"/>
    <p:sldId id="360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61" r:id="rId69"/>
    <p:sldId id="341" r:id="rId70"/>
    <p:sldId id="342" r:id="rId71"/>
    <p:sldId id="343" r:id="rId72"/>
    <p:sldId id="344" r:id="rId73"/>
    <p:sldId id="345" r:id="rId74"/>
    <p:sldId id="390" r:id="rId75"/>
    <p:sldId id="391" r:id="rId76"/>
    <p:sldId id="393" r:id="rId77"/>
    <p:sldId id="472" r:id="rId78"/>
    <p:sldId id="346" r:id="rId79"/>
    <p:sldId id="313" r:id="rId80"/>
    <p:sldId id="315" r:id="rId81"/>
    <p:sldId id="31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8"/>
    <p:restoredTop sz="79925"/>
  </p:normalViewPr>
  <p:slideViewPr>
    <p:cSldViewPr snapToGrid="0" snapToObjects="1">
      <p:cViewPr>
        <p:scale>
          <a:sx n="97" d="100"/>
          <a:sy n="97" d="100"/>
        </p:scale>
        <p:origin x="2440" y="-16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more formula about localization can be added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We can make this formula more complicated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46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</a:t>
            </a:r>
            <a:r>
              <a:rPr lang="en-US" baseline="0" dirty="0" smtClean="0"/>
              <a:t> update arrow label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Microscopy compression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>
            <a:endCxn id="21" idx="1"/>
          </p:cNvCxnSpPr>
          <p:nvPr/>
        </p:nvCxnSpPr>
        <p:spPr>
          <a:xfrm>
            <a:off x="5446643" y="4518991"/>
            <a:ext cx="2285802" cy="10862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731317"/>
            <a:ext cx="1149255" cy="228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Research question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Arial"/>
              </a:rPr>
              <a:t>Require that </a:t>
            </a:r>
            <a:r>
              <a:rPr lang="en-US" sz="2000" dirty="0">
                <a:cs typeface="Arial"/>
              </a:rPr>
              <a:t>the compression </a:t>
            </a:r>
            <a:r>
              <a:rPr lang="en-US" sz="2000" dirty="0" smtClean="0">
                <a:cs typeface="Arial"/>
              </a:rPr>
              <a:t>has </a:t>
            </a:r>
            <a:r>
              <a:rPr lang="en-US" sz="2000" dirty="0">
                <a:cs typeface="Arial"/>
              </a:rPr>
              <a:t>no impact on analysis </a:t>
            </a:r>
            <a:r>
              <a:rPr lang="en-US" sz="2000" dirty="0" smtClean="0">
                <a:cs typeface="Arial"/>
              </a:rPr>
              <a:t>-- scientifically lossless</a:t>
            </a: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>Standard (H.264) lossy compression techniques cannot be used </a:t>
            </a:r>
            <a:endParaRPr lang="en-US" sz="2000" dirty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cs typeface="Arial"/>
            </a:endParaRPr>
          </a:p>
          <a:p>
            <a:r>
              <a:rPr lang="en-US" sz="2000" dirty="0">
                <a:cs typeface="Arial"/>
              </a:rPr>
              <a:t>S</a:t>
            </a:r>
            <a:r>
              <a:rPr lang="en-US" sz="2000" dirty="0" smtClean="0">
                <a:cs typeface="Arial"/>
              </a:rPr>
              <a:t>tandard lossless compression </a:t>
            </a:r>
            <a:r>
              <a:rPr lang="en-US" sz="2000" dirty="0">
                <a:cs typeface="Arial"/>
              </a:rPr>
              <a:t>technique </a:t>
            </a:r>
            <a:r>
              <a:rPr lang="en-US" sz="2000" dirty="0" smtClean="0">
                <a:cs typeface="Arial"/>
              </a:rPr>
              <a:t>yields the compressed data in the size of 49.74% of the original one</a:t>
            </a:r>
            <a:endParaRPr lang="en-US" sz="2000" dirty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>Our method yields: 7.26%</a:t>
            </a: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 smtClean="0">
                <a:cs typeface="Arial"/>
              </a:rPr>
              <a:t>Best case: 0.7729% vs. 19.4505%</a:t>
            </a:r>
            <a:endParaRPr lang="en-US" sz="2000" dirty="0"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Modeling of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/>
          <a:srcRect t="22629"/>
          <a:stretch/>
        </p:blipFill>
        <p:spPr>
          <a:xfrm>
            <a:off x="2267226" y="3056577"/>
            <a:ext cx="4742006" cy="14226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0" y="1733044"/>
            <a:ext cx="7687193" cy="12779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Helvetica" charset="0"/>
                <a:ea typeface="Helvetica" charset="0"/>
                <a:cs typeface="Helvetica" charset="0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60095" y="3008243"/>
            <a:ext cx="4528602" cy="30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1" y="3134139"/>
            <a:ext cx="2753749" cy="14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9" cy="2543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25750" y="2791311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otentially useful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8" y="3020531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20" y="2788503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372" y="3679091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4" y="496924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99220" y="3320315"/>
            <a:ext cx="586285" cy="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2753" y="3320315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Data compression for 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3347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715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243" y="1857173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176" y="4342448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175" y="4782084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1177" y="2243784"/>
            <a:ext cx="44014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Varying parameters (beacon number, image type, k-means settings</a:t>
            </a:r>
            <a:r>
              <a:rPr lang="is-IS" sz="2000" dirty="0">
                <a:cs typeface="Helvetica"/>
              </a:rPr>
              <a:t>..)</a:t>
            </a:r>
            <a:endParaRPr lang="en-US" sz="2000" dirty="0">
              <a:cs typeface="Helvetic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Plot image quality vs. device lifetime.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7" y="4613356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1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18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approach to achieve smaller compression than conventional compression techniques even with lowest quality setting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2" y="5244719"/>
            <a:ext cx="285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46574" y="3326296"/>
            <a:ext cx="19716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Traditional:</a:t>
            </a:r>
          </a:p>
          <a:p>
            <a:r>
              <a:rPr lang="en-US" sz="2500" i="1" dirty="0" smtClean="0"/>
              <a:t>S(x) = H </a:t>
            </a:r>
            <a:r>
              <a:rPr lang="mr-IN" sz="2500" i="1" dirty="0" smtClean="0"/>
              <a:t>–</a:t>
            </a:r>
            <a:r>
              <a:rPr lang="en-US" sz="2500" i="1" dirty="0" smtClean="0"/>
              <a:t> f(x)</a:t>
            </a:r>
          </a:p>
          <a:p>
            <a:endParaRPr lang="en-US" sz="2500" i="1" dirty="0"/>
          </a:p>
          <a:p>
            <a:r>
              <a:rPr lang="en-US" sz="2500" dirty="0" smtClean="0"/>
              <a:t>New:</a:t>
            </a:r>
          </a:p>
          <a:p>
            <a:r>
              <a:rPr lang="en-US" sz="2500" i="1" dirty="0" smtClean="0"/>
              <a:t>S(x) = f’(x)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image type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number of </a:t>
            </a:r>
          </a:p>
          <a:p>
            <a:pPr marL="0" indent="0">
              <a:buNone/>
            </a:pPr>
            <a:r>
              <a:rPr lang="en-US" sz="2000" dirty="0"/>
              <a:t>beacons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7320704" cy="3400399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latin typeface="Helvetica"/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latin typeface="Helvetica"/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latin typeface="Helvetica"/>
                <a:cs typeface="Helvetica"/>
              </a:rPr>
              <a:t>	</a:t>
            </a:r>
            <a:r>
              <a:rPr lang="en-US" sz="2100" dirty="0" smtClean="0">
                <a:latin typeface="Helvetica"/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latin typeface="Helvetica"/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latin typeface="Helvetica"/>
                <a:cs typeface="Helvetica"/>
              </a:rPr>
              <a:t>	</a:t>
            </a:r>
            <a:r>
              <a:rPr lang="en-US" sz="2100" dirty="0" smtClean="0">
                <a:latin typeface="Helvetica"/>
                <a:cs typeface="Helvetica"/>
              </a:rPr>
              <a:t>100x microscopy compression</a:t>
            </a:r>
            <a:endParaRPr lang="en-US" sz="2100" dirty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6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13394</TotalTime>
  <Words>3881</Words>
  <Application>Microsoft Macintosh PowerPoint</Application>
  <PresentationFormat>On-screen Show (4:3)</PresentationFormat>
  <Paragraphs>740</Paragraphs>
  <Slides>81</Slides>
  <Notes>63</Notes>
  <HiddenSlides>0</HiddenSlides>
  <MMClips>8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Extreme compression</vt:lpstr>
      <vt:lpstr>Motivating example</vt:lpstr>
      <vt:lpstr>Motivating example</vt:lpstr>
      <vt:lpstr>Problem of interest</vt:lpstr>
      <vt:lpstr>Approach</vt:lpstr>
      <vt:lpstr>PowerPoint Presentation</vt:lpstr>
      <vt:lpstr>PowerPoint Presentation</vt:lpstr>
      <vt:lpstr>PowerPoint Presentation</vt:lpstr>
      <vt:lpstr>PowerPoint Presentation</vt:lpstr>
      <vt:lpstr>Research question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509</cp:revision>
  <dcterms:created xsi:type="dcterms:W3CDTF">2017-02-13T04:25:39Z</dcterms:created>
  <dcterms:modified xsi:type="dcterms:W3CDTF">2017-03-26T19:47:30Z</dcterms:modified>
</cp:coreProperties>
</file>